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3" r:id="rId13"/>
    <p:sldId id="268" r:id="rId14"/>
    <p:sldId id="269" r:id="rId15"/>
    <p:sldId id="270" r:id="rId16"/>
    <p:sldId id="271" r:id="rId17"/>
    <p:sldId id="278" r:id="rId18"/>
    <p:sldId id="274" r:id="rId19"/>
    <p:sldId id="275" r:id="rId20"/>
    <p:sldId id="276" r:id="rId21"/>
    <p:sldId id="277" r:id="rId22"/>
    <p:sldId id="272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6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7" autoAdjust="0"/>
    <p:restoredTop sz="94660"/>
  </p:normalViewPr>
  <p:slideViewPr>
    <p:cSldViewPr snapToGrid="0">
      <p:cViewPr>
        <p:scale>
          <a:sx n="100" d="100"/>
          <a:sy n="100" d="100"/>
        </p:scale>
        <p:origin x="7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97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1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0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89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0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14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9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7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0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2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49C00-57CE-4870-BB35-67A52F7F4E7E}" type="datetimeFigureOut">
              <a:rPr lang="ko-KR" altLang="en-US" smtClean="0"/>
              <a:t>2021-07-04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91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7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5.png" /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6.png" /><Relationship Id="rId1" Type="http://schemas.openxmlformats.org/officeDocument/2006/relationships/slideLayout" Target="../slideLayouts/slideLayout7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7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34ECD7-0CA8-4533-B85F-5EA369BFF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0AAD69-60F9-4B1A-B6E0-107E94125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1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B11BA5-FAD4-44A6-8D3D-BC4C277B5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1A1B34-62B1-4770-839B-4D44B3095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995" y="6482714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3240F4-833B-4919-B32B-23FF0EE2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E98208-1ECB-4939-8293-998E20406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0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B5D5B2-179D-4D7B-8FF1-13F5BFA8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B760E0-B780-40A2-8B18-145B9A2F9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0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CCF647-3184-4883-8804-C9325C6F4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B15D30-9AFB-40D7-9C71-9A0782453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7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7C28ED-A8E1-4046-807E-06FE59A7C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C7DEA2-923A-43FB-8276-39AD4FBDC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8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EE3EBA-4440-4874-8079-A5E4A359B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9C6717-61E4-468C-A63F-92B996567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95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786C2B4-5D82-4B21-A8CB-40141D2C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BA4C6A-83B0-4D65-AF01-01D87EA4F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6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54EE2A-BD17-44E0-919D-02D961EAB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2EFA52-55D8-4DB1-8AB7-6FE12292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53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4DAC23-693D-419E-A207-2E0371725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293BAD-65C8-4A6B-9BB2-8292BBAED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E51F67-6762-44C0-9651-95962415F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609DF5-8279-4250-B943-ABA114C76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5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35928B-8094-4CA5-BCFF-FEE298BE0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62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EB1048-5A20-4B41-9B4A-5E4C0CD8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4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798BF3-076E-4269-BE0A-1C3CF6357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A28AD1-7BD2-4B9B-893C-F98433D6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9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202824-0D0D-4904-B0D7-B0F105D30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FD822A-C811-4A94-ABF3-BCBD0FE5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4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7889CC-C6B6-412E-9C9B-252515A51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6675F9-77E7-4114-926A-93FCC16C5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E6E1D8-E020-4056-8588-76D1D1AEA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C25549-AF5D-4A8A-B093-FB2E39722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2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73D8CF-29E2-4625-AE48-6BD62ADC8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112CA0-9F12-43FC-B738-425AD753B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5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556C6A-D630-4D95-B74B-F9EE57F63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29D475-40FD-42E4-AFFF-2723F8DCD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56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4299D3-D19F-42F0-86AA-7CEB8529F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A9A5CB-7E77-40F9-9E34-0DB5E9C3D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47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63E160-393A-44E5-B3F9-5F3363F64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4AD5DE-B853-4EB3-9621-0B650154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6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57E966-9B79-44E6-95E0-FBBB1693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E50E4B-044F-4F26-B2FE-FC363D294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2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AAE034-010D-4D95-8CA8-A332ADD56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07C2EF-6D68-49FB-A7F2-C5EF3A9DC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9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8AF35E-E23E-422F-8834-2B56EEDC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5B9E83-47EF-4EDE-998E-BFBC3FAC2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38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8E0EB9-0176-435A-977D-49317CDC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B8288A-9CB8-4DBD-A87E-77B270E06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9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0E7AFB-FFA2-4A21-BA19-D4E35F1A2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BA07BB-62F6-43A6-AAB0-936E8B150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04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098E95-26FB-4C66-BA76-227A07641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1D041F-D8E5-4E33-93BE-3BB52745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81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BE399C-5F8A-4EB2-9B4A-6AF271279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3DAB48-3AA5-4E08-9120-FE6C24A4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D7C917-7631-48C9-8DB9-4C4F139C4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6767DA-D996-4C20-A8F5-F455CF2D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1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CC5DEC-4913-4C9C-A025-2957E22EB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1A8A38-3860-4E54-AD17-F24EC0BA9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14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9C32C1-F452-4523-9281-E80FEA7D7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CA3B5C-FF10-4104-8CF6-6DA96D25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4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5C14E-BD08-4AAA-83A3-B47ABD6F7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6AB8EAA-D9DF-45AB-BF16-F298EDCEE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0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4CD44E-9D95-4EC7-8071-A5C58AF22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F6E174-5B6D-4693-ACF8-CA2A9EB6C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3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B8B234-9887-490C-A9DE-3D68D8A6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1F9BDF-6551-46ED-997A-97283A994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5393F7-C24B-4C78-B172-D42F989A4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611D4A-7C46-4C8D-AB0F-168969140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3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1AC49A-E084-4B94-AAB1-7B72CF9E5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561604-BBD6-45E3-852F-BE4B979C1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5BC395-D699-446C-B88B-E3ADC902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86F9C8-36F2-420E-808C-DFC015402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13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0</Words>
  <Application>Microsoft Office PowerPoint</Application>
  <PresentationFormat>와이드스크린</PresentationFormat>
  <Paragraphs>0</Paragraphs>
  <Slides>36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37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숲속 의샘</dc:creator>
  <cp:lastModifiedBy>김 주현</cp:lastModifiedBy>
  <cp:revision>4</cp:revision>
  <dcterms:created xsi:type="dcterms:W3CDTF">2021-06-18T05:54:46Z</dcterms:created>
  <dcterms:modified xsi:type="dcterms:W3CDTF">2021-07-04T08:17:56Z</dcterms:modified>
</cp:coreProperties>
</file>